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E6504D-9F95-4501-A026-3ECD5922695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D06F0-46E2-4A1E-AEBC-1BD25F6177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E6504D-9F95-4501-A026-3ECD5922695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D06F0-46E2-4A1E-AEBC-1BD25F6177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E6504D-9F95-4501-A026-3ECD5922695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D06F0-46E2-4A1E-AEBC-1BD25F6177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E6504D-9F95-4501-A026-3ECD5922695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D06F0-46E2-4A1E-AEBC-1BD25F6177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E6504D-9F95-4501-A026-3ECD5922695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D06F0-46E2-4A1E-AEBC-1BD25F6177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E6504D-9F95-4501-A026-3ECD5922695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D06F0-46E2-4A1E-AEBC-1BD25F6177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E6504D-9F95-4501-A026-3ECD5922695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D06F0-46E2-4A1E-AEBC-1BD25F6177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E6504D-9F95-4501-A026-3ECD5922695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D06F0-46E2-4A1E-AEBC-1BD25F6177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E6504D-9F95-4501-A026-3ECD5922695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D06F0-46E2-4A1E-AEBC-1BD25F6177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E6504D-9F95-4501-A026-3ECD5922695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D06F0-46E2-4A1E-AEBC-1BD25F6177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E6504D-9F95-4501-A026-3ECD5922695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5D06F0-46E2-4A1E-AEBC-1BD25F6177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CE6504D-9F95-4501-A026-3ECD59226952}" type="datetimeFigureOut">
              <a:rPr lang="ru-RU" smtClean="0"/>
              <a:pPr/>
              <a:t>19.04.2020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D5D06F0-46E2-4A1E-AEBC-1BD25F6177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7200" dirty="0" smtClean="0"/>
              <a:t>Презентация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4071942"/>
            <a:ext cx="7072362" cy="9144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Работа с тканью. Выбор рисунка, изготовление шаблонов, приклеивание на общий фон.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2060"/>
                </a:solidFill>
              </a:rPr>
              <a:t>Вот что у нас получилось!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20200419_1945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71670" y="571480"/>
            <a:ext cx="4786346" cy="4953034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       Ждем ваши работы!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500042"/>
            <a:ext cx="6614356" cy="4286279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Цель: Познакомить детей с аппликацией из ткани, совершенствовать умения в работе с ножницами.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Содержимое 5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642918"/>
            <a:ext cx="7928069" cy="402695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      Аппликация из ткани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Аппликация из ткани очень увлекательная работа.</a:t>
            </a:r>
          </a:p>
          <a:p>
            <a:pPr>
              <a:buNone/>
            </a:pPr>
            <a:r>
              <a:rPr lang="ru-RU" dirty="0" smtClean="0"/>
              <a:t>У каждого дома найдутся  ненужные старые вещи, обрезки, которые можно использовать и сделать панно для украшения интерьера. </a:t>
            </a:r>
            <a:endParaRPr lang="ru-RU" dirty="0"/>
          </a:p>
        </p:txBody>
      </p:sp>
      <p:pic>
        <p:nvPicPr>
          <p:cNvPr id="5" name="Содержимое 4" descr="20200419_19122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56150" y="1250950"/>
            <a:ext cx="3930650" cy="294798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       Что необходимо?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Для работы нам будет необходимо:</a:t>
            </a:r>
          </a:p>
          <a:p>
            <a:r>
              <a:rPr lang="ru-RU" dirty="0" smtClean="0"/>
              <a:t> Ткань</a:t>
            </a:r>
          </a:p>
          <a:p>
            <a:r>
              <a:rPr lang="ru-RU" dirty="0" smtClean="0"/>
              <a:t>Картон</a:t>
            </a:r>
          </a:p>
          <a:p>
            <a:r>
              <a:rPr lang="ru-RU" dirty="0" smtClean="0"/>
              <a:t>Клей ПВА</a:t>
            </a:r>
          </a:p>
          <a:p>
            <a:r>
              <a:rPr lang="ru-RU" dirty="0" smtClean="0"/>
              <a:t>Карандаш</a:t>
            </a:r>
          </a:p>
          <a:p>
            <a:r>
              <a:rPr lang="ru-RU" dirty="0" smtClean="0"/>
              <a:t>Обрезки ткани</a:t>
            </a:r>
          </a:p>
          <a:p>
            <a:endParaRPr lang="ru-RU" dirty="0"/>
          </a:p>
        </p:txBody>
      </p:sp>
      <p:pic>
        <p:nvPicPr>
          <p:cNvPr id="5" name="Содержимое 4" descr="20200419_19582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75435" y="530225"/>
            <a:ext cx="3292079" cy="438943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     Что будем делать?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Как вы уже догадались, мы с вами будем делать дерево.</a:t>
            </a:r>
          </a:p>
          <a:p>
            <a:pPr>
              <a:buNone/>
            </a:pPr>
            <a:r>
              <a:rPr lang="ru-RU" dirty="0" smtClean="0"/>
              <a:t>Стволом дерева будет шаблон обведенной нашей руки.</a:t>
            </a:r>
          </a:p>
          <a:p>
            <a:pPr>
              <a:buNone/>
            </a:pPr>
            <a:r>
              <a:rPr lang="ru-RU" dirty="0" smtClean="0"/>
              <a:t>А листочки, мы сделаем в трех размерах.</a:t>
            </a:r>
          </a:p>
          <a:p>
            <a:pPr>
              <a:buNone/>
            </a:pPr>
            <a:r>
              <a:rPr lang="ru-RU" dirty="0" smtClean="0"/>
              <a:t>Итак, приступаем!</a:t>
            </a:r>
            <a:endParaRPr lang="ru-RU" dirty="0"/>
          </a:p>
        </p:txBody>
      </p:sp>
      <p:pic>
        <p:nvPicPr>
          <p:cNvPr id="5" name="Содержимое 4" descr="appl-der-final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68862" y="862806"/>
            <a:ext cx="3705225" cy="372427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accent3">
                    <a:lumMod val="50000"/>
                  </a:schemeClr>
                </a:solidFill>
              </a:rPr>
              <a:t>               Этап 1</a:t>
            </a:r>
            <a:endParaRPr lang="ru-RU" sz="4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Берем картон и обводим свою руку.</a:t>
            </a:r>
          </a:p>
          <a:p>
            <a:pPr>
              <a:buNone/>
            </a:pPr>
            <a:r>
              <a:rPr lang="ru-RU" dirty="0" smtClean="0"/>
              <a:t>На этом же картоне, в уголках можно нарисовать листья.</a:t>
            </a:r>
          </a:p>
          <a:p>
            <a:pPr>
              <a:buNone/>
            </a:pPr>
            <a:r>
              <a:rPr lang="ru-RU" dirty="0" smtClean="0"/>
              <a:t>Все вырезаем.</a:t>
            </a:r>
          </a:p>
        </p:txBody>
      </p:sp>
      <p:pic>
        <p:nvPicPr>
          <p:cNvPr id="5" name="Содержимое 4" descr="20200419_19194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75435" y="530225"/>
            <a:ext cx="3292079" cy="438943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accent3">
                    <a:lumMod val="50000"/>
                  </a:schemeClr>
                </a:solidFill>
              </a:rPr>
              <a:t>               Этап 2</a:t>
            </a:r>
            <a:endParaRPr lang="ru-RU" sz="4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Подбираем ткань. Для ствола темные цвета (коричневый, серый, черный, можно не однотонные), для листьев красные, желтые, зеленые, можно разноцветные. </a:t>
            </a:r>
          </a:p>
          <a:p>
            <a:pPr>
              <a:buNone/>
            </a:pPr>
            <a:r>
              <a:rPr lang="ru-RU" dirty="0" smtClean="0"/>
              <a:t>Переводим шаблоны на ткань и вырезаем детали.</a:t>
            </a:r>
            <a:endParaRPr lang="ru-RU" dirty="0"/>
          </a:p>
        </p:txBody>
      </p:sp>
      <p:pic>
        <p:nvPicPr>
          <p:cNvPr id="5" name="Содержимое 4" descr="20200419_19242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75435" y="530225"/>
            <a:ext cx="3292079" cy="4389438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                 Этап 3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Готовим основу под картину.</a:t>
            </a:r>
          </a:p>
          <a:p>
            <a:pPr>
              <a:buNone/>
            </a:pPr>
            <a:r>
              <a:rPr lang="ru-RU" dirty="0" smtClean="0"/>
              <a:t>Картон можно взять цветной и ткань приклеивать на цветной стороне, а можно обклеить картон тканью.</a:t>
            </a:r>
          </a:p>
        </p:txBody>
      </p:sp>
      <p:pic>
        <p:nvPicPr>
          <p:cNvPr id="5" name="Содержимое 4" descr="Без названия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00562" y="785794"/>
            <a:ext cx="4021149" cy="3000396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accent3">
                    <a:lumMod val="50000"/>
                  </a:schemeClr>
                </a:solidFill>
              </a:rPr>
              <a:t>               4 этап</a:t>
            </a:r>
            <a:endParaRPr lang="ru-RU" sz="4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Собираем картинку.</a:t>
            </a:r>
          </a:p>
          <a:p>
            <a:pPr>
              <a:buNone/>
            </a:pPr>
            <a:r>
              <a:rPr lang="ru-RU" dirty="0" smtClean="0"/>
              <a:t>Приклеиваем в первую очередь нашу ладошку, вырезанную из ткани.</a:t>
            </a:r>
          </a:p>
          <a:p>
            <a:pPr>
              <a:buNone/>
            </a:pPr>
            <a:r>
              <a:rPr lang="ru-RU" dirty="0" smtClean="0"/>
              <a:t>Затем, берем самые большие листья и клеим вокруг пальчиков-веточек</a:t>
            </a:r>
          </a:p>
          <a:p>
            <a:pPr>
              <a:buNone/>
            </a:pPr>
            <a:r>
              <a:rPr lang="ru-RU" dirty="0" smtClean="0"/>
              <a:t>Затем добавляем остальные листочки.</a:t>
            </a:r>
            <a:endParaRPr lang="ru-RU" dirty="0"/>
          </a:p>
        </p:txBody>
      </p:sp>
      <p:pic>
        <p:nvPicPr>
          <p:cNvPr id="5" name="Содержимое 4" descr="20200419_19365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75435" y="530225"/>
            <a:ext cx="3292079" cy="4389438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81</TotalTime>
  <Words>251</Words>
  <Application>Microsoft Office PowerPoint</Application>
  <PresentationFormat>Экран (4:3)</PresentationFormat>
  <Paragraphs>35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Аспект</vt:lpstr>
      <vt:lpstr>Презентация</vt:lpstr>
      <vt:lpstr>Цель: Познакомить детей с аппликацией из ткани, совершенствовать умения в работе с ножницами.</vt:lpstr>
      <vt:lpstr>       Аппликация из ткани</vt:lpstr>
      <vt:lpstr>          Что необходимо?</vt:lpstr>
      <vt:lpstr>        Что будем делать?</vt:lpstr>
      <vt:lpstr>               Этап 1</vt:lpstr>
      <vt:lpstr>               Этап 2</vt:lpstr>
      <vt:lpstr>                    Этап 3</vt:lpstr>
      <vt:lpstr>               4 этап</vt:lpstr>
      <vt:lpstr>Вот что у нас получилось!</vt:lpstr>
      <vt:lpstr>          Ждем ваши работы!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Ирина</dc:creator>
  <cp:lastModifiedBy>Ирина</cp:lastModifiedBy>
  <cp:revision>7</cp:revision>
  <dcterms:created xsi:type="dcterms:W3CDTF">2020-04-19T14:31:57Z</dcterms:created>
  <dcterms:modified xsi:type="dcterms:W3CDTF">2020-04-19T16:05:19Z</dcterms:modified>
</cp:coreProperties>
</file>